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78090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3-8 м/с. Ауа температурасы түнде 13-15 жылы, күндіз қатты ыстық 33-35 градус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3-8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073068287"/>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20287</TotalTime>
  <Words>596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4425</cp:revision>
  <cp:lastPrinted>2021-07-01T03:56:27Z</cp:lastPrinted>
  <dcterms:created xsi:type="dcterms:W3CDTF">2018-03-27T06:03:00Z</dcterms:created>
  <dcterms:modified xsi:type="dcterms:W3CDTF">2026-05-31T06:14:31Z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